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368" r:id="rId2"/>
    <p:sldId id="331" r:id="rId3"/>
    <p:sldId id="332" r:id="rId4"/>
    <p:sldId id="374" r:id="rId5"/>
    <p:sldId id="333" r:id="rId6"/>
    <p:sldId id="375" r:id="rId7"/>
    <p:sldId id="373" r:id="rId8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89"/>
    <a:srgbClr val="FFFF89"/>
    <a:srgbClr val="FFFFBD"/>
    <a:srgbClr val="FF0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50"/>
    <p:restoredTop sz="94940"/>
  </p:normalViewPr>
  <p:slideViewPr>
    <p:cSldViewPr snapToGrid="0">
      <p:cViewPr varScale="1">
        <p:scale>
          <a:sx n="231" d="100"/>
          <a:sy n="231" d="100"/>
        </p:scale>
        <p:origin x="149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FF27B-557D-334F-8D5E-B327C5A298E9}" type="datetimeFigureOut">
              <a:rPr lang="en-AU" smtClean="0"/>
              <a:t>1/1/2026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5C736-FAD4-1E4D-89A5-433D4AA2963B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3783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7804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7790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7491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400" baseline="0">
                <a:latin typeface="Times New Roman" panose="02020603050405020304" pitchFamily="18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 baseline="0">
                <a:latin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68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9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95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1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424782"/>
            <a:ext cx="7886700" cy="2377281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309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11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5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71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29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1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450" y="6069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D4E6CF7E-C746-084D-BF17-6C523B0D2ACF}" type="datetimeFigureOut">
              <a:rPr lang="en-US" smtClean="0"/>
              <a:pPr/>
              <a:t>1/1/26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32A23974-83D8-7045-B8FB-83D6C4E40E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037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83E145E-7437-5592-0FFF-32B24FCB5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996"/>
            <a:ext cx="91440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Psalm 147:1-20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(English Standard Version)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 Slides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944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04E597-0611-8AE1-28AB-B2CD5F7C3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FD29620-74E4-0616-45F2-262ED163E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555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</a:pPr>
            <a:r>
              <a:rPr lang="en-AU" sz="24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147    </a:t>
            </a: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Praise the </a:t>
            </a:r>
            <a:r>
              <a:rPr lang="en-AU" sz="2400" cap="small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AU" sz="1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8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</a:pPr>
            <a:r>
              <a:rPr lang="en-AU" sz="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8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For it is good to sing praises to our God; </a:t>
            </a:r>
            <a:b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for it is pleasant, and a song of praise is fitting.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4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 he </a:t>
            </a:r>
            <a:r>
              <a:rPr lang="en-AU" sz="2400" cap="small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builds up Jerusalem; </a:t>
            </a:r>
            <a:b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he gathers the outcasts of Israel.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4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3 </a:t>
            </a: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He heals the broken-hearted </a:t>
            </a:r>
            <a:b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and binds up their wounds.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4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He determines the number of the stars; </a:t>
            </a:r>
            <a:b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he gives to all of them their names.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4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Great is our Lord, and abundant in power; </a:t>
            </a:r>
            <a:b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his understanding is beyond measure.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AU" sz="24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AU" sz="2400" cap="small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lifts up the humble; </a:t>
            </a:r>
            <a:b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he casts the wicked to the ground.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64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E3781A-6E0C-51D5-5C41-6B109635A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D6AA7F12-4CB0-9796-1B22-5F0D31DFB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AU" sz="2800" b="1" baseline="30000" dirty="0">
                <a:solidFill>
                  <a:schemeClr val="bg1"/>
                </a:solidFill>
                <a:latin typeface="+mj-lt"/>
              </a:rPr>
              <a:t>7 </a:t>
            </a:r>
            <a:r>
              <a:rPr lang="en-AU" sz="2800" dirty="0">
                <a:solidFill>
                  <a:schemeClr val="bg1"/>
                </a:solidFill>
                <a:latin typeface="+mj-lt"/>
              </a:rPr>
              <a:t>Sing to the </a:t>
            </a:r>
            <a:r>
              <a:rPr lang="en-AU" sz="2800" cap="small" dirty="0">
                <a:solidFill>
                  <a:schemeClr val="bg1"/>
                </a:solidFill>
                <a:latin typeface="+mj-lt"/>
              </a:rPr>
              <a:t>Lord</a:t>
            </a:r>
            <a:r>
              <a:rPr lang="en-AU" sz="2800" dirty="0">
                <a:solidFill>
                  <a:schemeClr val="bg1"/>
                </a:solidFill>
                <a:latin typeface="+mj-lt"/>
              </a:rPr>
              <a:t> with thanksgiving; </a:t>
            </a:r>
            <a:br>
              <a:rPr lang="en-AU" sz="2800" dirty="0">
                <a:solidFill>
                  <a:schemeClr val="bg1"/>
                </a:solidFill>
                <a:latin typeface="+mj-lt"/>
              </a:rPr>
            </a:br>
            <a:r>
              <a:rPr lang="en-AU" sz="2800" dirty="0">
                <a:solidFill>
                  <a:schemeClr val="bg1"/>
                </a:solidFill>
                <a:latin typeface="+mj-lt"/>
              </a:rPr>
              <a:t>make melody to our God on the lyre! </a:t>
            </a:r>
          </a:p>
          <a:p>
            <a:r>
              <a:rPr lang="en-AU" sz="2800" b="1" baseline="30000" dirty="0">
                <a:solidFill>
                  <a:schemeClr val="bg1"/>
                </a:solidFill>
                <a:latin typeface="+mj-lt"/>
              </a:rPr>
              <a:t>8 </a:t>
            </a:r>
            <a:r>
              <a:rPr lang="en-AU" sz="2800" dirty="0">
                <a:solidFill>
                  <a:schemeClr val="bg1"/>
                </a:solidFill>
                <a:latin typeface="+mj-lt"/>
              </a:rPr>
              <a:t>He covers the heavens with clouds; </a:t>
            </a:r>
            <a:br>
              <a:rPr lang="en-AU" sz="2800" dirty="0">
                <a:solidFill>
                  <a:schemeClr val="bg1"/>
                </a:solidFill>
                <a:latin typeface="+mj-lt"/>
              </a:rPr>
            </a:br>
            <a:r>
              <a:rPr lang="en-AU" sz="2800" dirty="0">
                <a:solidFill>
                  <a:schemeClr val="bg1"/>
                </a:solidFill>
                <a:latin typeface="+mj-lt"/>
              </a:rPr>
              <a:t>he prepares rain for the earth; </a:t>
            </a:r>
            <a:br>
              <a:rPr lang="en-AU" sz="2800" dirty="0">
                <a:solidFill>
                  <a:schemeClr val="bg1"/>
                </a:solidFill>
                <a:latin typeface="+mj-lt"/>
              </a:rPr>
            </a:br>
            <a:r>
              <a:rPr lang="en-AU" sz="2800" dirty="0">
                <a:solidFill>
                  <a:schemeClr val="bg1"/>
                </a:solidFill>
                <a:latin typeface="+mj-lt"/>
              </a:rPr>
              <a:t>he makes grass grow on the hills. </a:t>
            </a:r>
          </a:p>
          <a:p>
            <a:r>
              <a:rPr lang="en-AU" sz="2800" b="1" baseline="30000" dirty="0">
                <a:solidFill>
                  <a:schemeClr val="bg1"/>
                </a:solidFill>
                <a:latin typeface="+mj-lt"/>
              </a:rPr>
              <a:t>9 </a:t>
            </a:r>
            <a:r>
              <a:rPr lang="en-AU" sz="2800" dirty="0">
                <a:solidFill>
                  <a:schemeClr val="bg1"/>
                </a:solidFill>
                <a:latin typeface="+mj-lt"/>
              </a:rPr>
              <a:t>He gives to the beasts their food, </a:t>
            </a:r>
            <a:br>
              <a:rPr lang="en-AU" sz="2800" dirty="0">
                <a:solidFill>
                  <a:schemeClr val="bg1"/>
                </a:solidFill>
                <a:latin typeface="+mj-lt"/>
              </a:rPr>
            </a:br>
            <a:r>
              <a:rPr lang="en-AU" sz="2800" dirty="0">
                <a:solidFill>
                  <a:schemeClr val="bg1"/>
                </a:solidFill>
                <a:latin typeface="+mj-lt"/>
              </a:rPr>
              <a:t>and to the young ravens that cry. </a:t>
            </a:r>
          </a:p>
          <a:p>
            <a:r>
              <a:rPr lang="en-AU" sz="2800" b="1" baseline="30000" dirty="0">
                <a:solidFill>
                  <a:schemeClr val="bg1"/>
                </a:solidFill>
                <a:latin typeface="+mj-lt"/>
              </a:rPr>
              <a:t>10 </a:t>
            </a:r>
            <a:r>
              <a:rPr lang="en-AU" sz="2800" dirty="0">
                <a:solidFill>
                  <a:schemeClr val="bg1"/>
                </a:solidFill>
                <a:latin typeface="+mj-lt"/>
              </a:rPr>
              <a:t>His delight is not in the strength of the horse, </a:t>
            </a:r>
            <a:br>
              <a:rPr lang="en-AU" sz="2800" dirty="0">
                <a:solidFill>
                  <a:schemeClr val="bg1"/>
                </a:solidFill>
                <a:latin typeface="+mj-lt"/>
              </a:rPr>
            </a:br>
            <a:r>
              <a:rPr lang="en-AU" sz="2800" dirty="0">
                <a:solidFill>
                  <a:schemeClr val="bg1"/>
                </a:solidFill>
                <a:latin typeface="+mj-lt"/>
              </a:rPr>
              <a:t>nor his pleasure in the legs of a man, </a:t>
            </a:r>
          </a:p>
          <a:p>
            <a:r>
              <a:rPr lang="en-AU" sz="2800" b="1" baseline="30000" dirty="0">
                <a:solidFill>
                  <a:schemeClr val="bg1"/>
                </a:solidFill>
                <a:latin typeface="+mj-lt"/>
              </a:rPr>
              <a:t>11 </a:t>
            </a:r>
            <a:r>
              <a:rPr lang="en-AU" sz="2800" dirty="0">
                <a:solidFill>
                  <a:schemeClr val="bg1"/>
                </a:solidFill>
                <a:latin typeface="+mj-lt"/>
              </a:rPr>
              <a:t>but the </a:t>
            </a:r>
            <a:r>
              <a:rPr lang="en-AU" sz="2800" cap="small" dirty="0">
                <a:solidFill>
                  <a:schemeClr val="bg1"/>
                </a:solidFill>
                <a:latin typeface="+mj-lt"/>
              </a:rPr>
              <a:t>Lord</a:t>
            </a:r>
            <a:r>
              <a:rPr lang="en-AU" sz="2800" dirty="0">
                <a:solidFill>
                  <a:schemeClr val="bg1"/>
                </a:solidFill>
                <a:latin typeface="+mj-lt"/>
              </a:rPr>
              <a:t> takes pleasure in those who fear him, </a:t>
            </a:r>
            <a:br>
              <a:rPr lang="en-AU" sz="2800" dirty="0">
                <a:solidFill>
                  <a:schemeClr val="bg1"/>
                </a:solidFill>
                <a:latin typeface="+mj-lt"/>
              </a:rPr>
            </a:br>
            <a:r>
              <a:rPr lang="en-AU" sz="2800" dirty="0">
                <a:solidFill>
                  <a:schemeClr val="bg1"/>
                </a:solidFill>
                <a:latin typeface="+mj-lt"/>
              </a:rPr>
              <a:t>in those who hope in his steadfast love. </a:t>
            </a:r>
            <a:endParaRPr lang="en-AU" sz="28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91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9B03BE-A797-3A2E-F6A9-E16AADECD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1E7F1FDB-0FE4-D482-7124-F6418E490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297"/>
            <a:ext cx="9144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8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12 </a:t>
            </a:r>
            <a: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Praise the </a:t>
            </a:r>
            <a:r>
              <a:rPr lang="en-AU" sz="2800" cap="small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Lord</a:t>
            </a:r>
            <a: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, O Jerusalem! </a:t>
            </a:r>
            <a:b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</a:br>
            <a: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Praise your God, O Zion! </a:t>
            </a: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8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13 </a:t>
            </a:r>
            <a: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For he strengthens the bars of your gates; </a:t>
            </a:r>
            <a:b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</a:br>
            <a: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he blesses your children within you. </a:t>
            </a: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8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14 </a:t>
            </a:r>
            <a: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He makes peace in your borders; </a:t>
            </a:r>
            <a:b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</a:br>
            <a: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he fills you with the finest of the wheat. </a:t>
            </a: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8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15 </a:t>
            </a:r>
            <a: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He sends out his command to the earth;</a:t>
            </a:r>
            <a:b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</a:br>
            <a: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his word runs swiftly. </a:t>
            </a: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tabLst>
                <a:tab pos="127000" algn="r"/>
                <a:tab pos="254000" algn="l"/>
              </a:tabLst>
            </a:pPr>
            <a:r>
              <a:rPr lang="en-AU" sz="28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16 </a:t>
            </a:r>
            <a: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He gives snow like wool; </a:t>
            </a:r>
            <a:b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</a:br>
            <a:r>
              <a:rPr lang="en-AU" sz="28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he scatters frost like ashes. </a:t>
            </a:r>
          </a:p>
        </p:txBody>
      </p:sp>
    </p:spTree>
    <p:extLst>
      <p:ext uri="{BB962C8B-B14F-4D97-AF65-F5344CB8AC3E}">
        <p14:creationId xmlns:p14="http://schemas.microsoft.com/office/powerpoint/2010/main" val="236127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9B03BE-A797-3A2E-F6A9-E16AADECD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1E7F1FDB-0FE4-D482-7124-F6418E490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297"/>
            <a:ext cx="9144000" cy="4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8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17 </a:t>
            </a:r>
            <a: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hurls down his crystals of ice like crumbs; </a:t>
            </a:r>
            <a:b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who can stand before his cold? </a:t>
            </a:r>
            <a:endParaRPr lang="en-AU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8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18 </a:t>
            </a:r>
            <a: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sends out his word, and melts them; </a:t>
            </a:r>
            <a:b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makes his wind blow and the waters flow. </a:t>
            </a:r>
            <a:endParaRPr lang="en-AU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8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19 </a:t>
            </a:r>
            <a: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declares his word to Jacob, </a:t>
            </a:r>
            <a:b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 statutes and rules to Israel. </a:t>
            </a:r>
            <a:endParaRPr lang="en-AU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8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20 </a:t>
            </a:r>
            <a: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has not dealt thus with any other nation; </a:t>
            </a:r>
            <a:b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they do not know his rules.</a:t>
            </a:r>
          </a:p>
          <a:p>
            <a:pPr marL="360680" indent="-180340">
              <a:lnSpc>
                <a:spcPct val="100000"/>
              </a:lnSpc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AU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Praise the </a:t>
            </a:r>
            <a:r>
              <a:rPr lang="en-AU" sz="28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A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  <a:r>
              <a:rPr lang="en-AU" sz="2800" dirty="0">
                <a:solidFill>
                  <a:schemeClr val="bg1"/>
                </a:solidFill>
                <a:effectLst/>
              </a:rPr>
              <a:t> </a:t>
            </a:r>
            <a:endParaRPr lang="en-AU" sz="28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218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2813589-1C5F-401F-AA06-EAA3A386B304}"/>
              </a:ext>
            </a:extLst>
          </p:cNvPr>
          <p:cNvSpPr txBox="1"/>
          <p:nvPr/>
        </p:nvSpPr>
        <p:spPr>
          <a:xfrm>
            <a:off x="0" y="0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AU" sz="3200" b="1" u="none" strike="noStrike" kern="1200" cap="none" spc="15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Hallelujah !!!</a:t>
            </a:r>
            <a:r>
              <a:rPr kumimoji="0" lang="en-AU" sz="2400" b="1" u="none" strike="noStrike" kern="1200" cap="none" spc="15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–  Praise YHWH  –  Praise The LORD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FEEEFA-530A-D1CC-65E3-FDC17ADA1C6C}"/>
              </a:ext>
            </a:extLst>
          </p:cNvPr>
          <p:cNvSpPr txBox="1"/>
          <p:nvPr/>
        </p:nvSpPr>
        <p:spPr>
          <a:xfrm>
            <a:off x="324995" y="1383678"/>
            <a:ext cx="8819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role of a worship leader – to help the people of God to worship with their lips, together.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Singing helps us to worship God together, with one voice.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of us, together, making a joyful noise to The Lord.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BD0DB40-B1F9-3F13-6131-CB10DA0A05A1}"/>
              </a:ext>
            </a:extLst>
          </p:cNvPr>
          <p:cNvSpPr txBox="1"/>
          <p:nvPr/>
        </p:nvSpPr>
        <p:spPr>
          <a:xfrm>
            <a:off x="-1" y="1105415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Singing as a church because it is   GOOD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;   PLEASANT ;   FITTING.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0DD3D24-94F3-9C52-A09C-39F4538101A9}"/>
              </a:ext>
            </a:extLst>
          </p:cNvPr>
          <p:cNvSpPr txBox="1"/>
          <p:nvPr/>
        </p:nvSpPr>
        <p:spPr>
          <a:xfrm>
            <a:off x="1355076" y="543394"/>
            <a:ext cx="476479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it is </a:t>
            </a:r>
            <a:r>
              <a:rPr lang="en-AU" sz="1600" u="sng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AU" sz="1600" u="sng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sing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praises to our God; </a:t>
            </a:r>
            <a:b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it is </a:t>
            </a:r>
            <a:r>
              <a:rPr lang="en-AU" sz="1600" u="sng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pleasant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a song of praise is </a:t>
            </a:r>
            <a:r>
              <a:rPr lang="en-AU" sz="1600" u="sng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fitting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AU" sz="1600" dirty="0"/>
              <a:t> </a:t>
            </a:r>
            <a:endParaRPr lang="en-AU" sz="1600" dirty="0">
              <a:effectLst/>
              <a:latin typeface="Comic Sans MS" panose="030F09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DDE500-40FD-9DED-A363-85B1F1958602}"/>
              </a:ext>
            </a:extLst>
          </p:cNvPr>
          <p:cNvSpPr txBox="1"/>
          <p:nvPr/>
        </p:nvSpPr>
        <p:spPr>
          <a:xfrm>
            <a:off x="341520" y="2315910"/>
            <a:ext cx="3817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Singing because of  Who God is: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7F6646-DF7F-208B-1FD5-509573EDAA3E}"/>
              </a:ext>
            </a:extLst>
          </p:cNvPr>
          <p:cNvSpPr txBox="1"/>
          <p:nvPr/>
        </p:nvSpPr>
        <p:spPr>
          <a:xfrm>
            <a:off x="341521" y="3018504"/>
            <a:ext cx="3817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Singing because of  What God does: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8D31F8-037D-391C-46EC-6DC3FD88CA54}"/>
              </a:ext>
            </a:extLst>
          </p:cNvPr>
          <p:cNvSpPr txBox="1"/>
          <p:nvPr/>
        </p:nvSpPr>
        <p:spPr>
          <a:xfrm>
            <a:off x="341521" y="3484082"/>
            <a:ext cx="4351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Singing because of  How God Relates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to us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6E7909-9935-7CBC-4B72-54815EA8BA93}"/>
              </a:ext>
            </a:extLst>
          </p:cNvPr>
          <p:cNvSpPr txBox="1"/>
          <p:nvPr/>
        </p:nvSpPr>
        <p:spPr>
          <a:xfrm>
            <a:off x="3514380" y="2326520"/>
            <a:ext cx="562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 is Faithful.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0A9712-DB83-7BC1-0DCD-FEA1CB22B5FD}"/>
              </a:ext>
            </a:extLst>
          </p:cNvPr>
          <p:cNvSpPr txBox="1"/>
          <p:nvPr/>
        </p:nvSpPr>
        <p:spPr>
          <a:xfrm>
            <a:off x="3789803" y="3053634"/>
            <a:ext cx="535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Heals the broken hearted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A5E7FF-C034-B094-53F4-A7E0683CEB65}"/>
              </a:ext>
            </a:extLst>
          </p:cNvPr>
          <p:cNvSpPr txBox="1"/>
          <p:nvPr/>
        </p:nvSpPr>
        <p:spPr>
          <a:xfrm>
            <a:off x="4583014" y="3492800"/>
            <a:ext cx="4560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Cares for the broken.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5D28DA-923A-DEBE-D297-843575EFE7F2}"/>
              </a:ext>
            </a:extLst>
          </p:cNvPr>
          <p:cNvSpPr txBox="1"/>
          <p:nvPr/>
        </p:nvSpPr>
        <p:spPr>
          <a:xfrm>
            <a:off x="638977" y="2623975"/>
            <a:ext cx="8505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Powerful Creator &amp; Sustainer of all things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A78DBB-C09B-D244-BAF9-EBCF0C88E21C}"/>
              </a:ext>
            </a:extLst>
          </p:cNvPr>
          <p:cNvSpPr txBox="1"/>
          <p:nvPr/>
        </p:nvSpPr>
        <p:spPr>
          <a:xfrm>
            <a:off x="633467" y="3790256"/>
            <a:ext cx="8510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Intimately knows every person.  Loves us so much, He sent His Son to die for us.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01C0FD-5C09-130F-C52A-26D55B4A687E}"/>
              </a:ext>
            </a:extLst>
          </p:cNvPr>
          <p:cNvSpPr txBox="1"/>
          <p:nvPr/>
        </p:nvSpPr>
        <p:spPr>
          <a:xfrm>
            <a:off x="4271791" y="4150870"/>
            <a:ext cx="4872209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AU" sz="1600" b="1" baseline="300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10 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 delight is not in the strength of the horse, </a:t>
            </a:r>
            <a:b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 his pleasure in the legs of a man,</a:t>
            </a:r>
            <a:r>
              <a:rPr lang="en-AU" sz="1600" dirty="0"/>
              <a:t> </a:t>
            </a:r>
            <a:endParaRPr lang="en-AU" sz="1600" dirty="0">
              <a:effectLst/>
              <a:latin typeface="Comic Sans MS" panose="030F09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D42165-0BFA-D312-DE83-ED7753C52EB8}"/>
              </a:ext>
            </a:extLst>
          </p:cNvPr>
          <p:cNvSpPr txBox="1"/>
          <p:nvPr/>
        </p:nvSpPr>
        <p:spPr>
          <a:xfrm>
            <a:off x="74361" y="4142535"/>
            <a:ext cx="15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God’s delight: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97662C2-B676-33AE-05D9-03BDC4BB71F4}"/>
              </a:ext>
            </a:extLst>
          </p:cNvPr>
          <p:cNvSpPr txBox="1"/>
          <p:nvPr/>
        </p:nvSpPr>
        <p:spPr>
          <a:xfrm>
            <a:off x="1531346" y="4142535"/>
            <a:ext cx="2346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in military might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718ACBD-25D0-D9DB-CF8E-BB9BED56CF2A}"/>
              </a:ext>
            </a:extLst>
          </p:cNvPr>
          <p:cNvSpPr txBox="1"/>
          <p:nvPr/>
        </p:nvSpPr>
        <p:spPr>
          <a:xfrm>
            <a:off x="203813" y="4451007"/>
            <a:ext cx="4067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in ability, beauty or success.</a:t>
            </a:r>
          </a:p>
        </p:txBody>
      </p:sp>
    </p:spTree>
    <p:extLst>
      <p:ext uri="{BB962C8B-B14F-4D97-AF65-F5344CB8AC3E}">
        <p14:creationId xmlns:p14="http://schemas.microsoft.com/office/powerpoint/2010/main" val="81001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uiExpand="1" build="p"/>
      <p:bldP spid="24" grpId="0"/>
      <p:bldP spid="19" grpId="0" animBg="1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2813589-1C5F-401F-AA06-EAA3A386B304}"/>
              </a:ext>
            </a:extLst>
          </p:cNvPr>
          <p:cNvSpPr txBox="1"/>
          <p:nvPr/>
        </p:nvSpPr>
        <p:spPr>
          <a:xfrm>
            <a:off x="0" y="0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AU" sz="3200" b="1" u="none" strike="noStrike" kern="1200" cap="none" spc="15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Hallelujah !!!</a:t>
            </a:r>
            <a:r>
              <a:rPr kumimoji="0" lang="en-AU" sz="2400" b="1" u="none" strike="noStrike" kern="1200" cap="none" spc="15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–  Praise YHWH  –  Praise The LORD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FEEEFA-530A-D1CC-65E3-FDC17ADA1C6C}"/>
              </a:ext>
            </a:extLst>
          </p:cNvPr>
          <p:cNvSpPr txBox="1"/>
          <p:nvPr/>
        </p:nvSpPr>
        <p:spPr>
          <a:xfrm>
            <a:off x="324994" y="766733"/>
            <a:ext cx="8819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role of a worship leader – to help the people of God to worship with their lips, together.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Singing helps us to worship God together, with one voice.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of us, together, making a joyful noise to The Lord.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BD0DB40-B1F9-3F13-6131-CB10DA0A05A1}"/>
              </a:ext>
            </a:extLst>
          </p:cNvPr>
          <p:cNvSpPr txBox="1"/>
          <p:nvPr/>
        </p:nvSpPr>
        <p:spPr>
          <a:xfrm>
            <a:off x="-2" y="488470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Singing as a church because it is   GOOD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;   PLEASANT ;   FITTING.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DDE500-40FD-9DED-A363-85B1F1958602}"/>
              </a:ext>
            </a:extLst>
          </p:cNvPr>
          <p:cNvSpPr txBox="1"/>
          <p:nvPr/>
        </p:nvSpPr>
        <p:spPr>
          <a:xfrm>
            <a:off x="341522" y="1648176"/>
            <a:ext cx="3817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Singing because of  Who God is: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7F6646-DF7F-208B-1FD5-509573EDAA3E}"/>
              </a:ext>
            </a:extLst>
          </p:cNvPr>
          <p:cNvSpPr txBox="1"/>
          <p:nvPr/>
        </p:nvSpPr>
        <p:spPr>
          <a:xfrm>
            <a:off x="341522" y="2212453"/>
            <a:ext cx="3817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Singing because of  What God does: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8D31F8-037D-391C-46EC-6DC3FD88CA54}"/>
              </a:ext>
            </a:extLst>
          </p:cNvPr>
          <p:cNvSpPr txBox="1"/>
          <p:nvPr/>
        </p:nvSpPr>
        <p:spPr>
          <a:xfrm>
            <a:off x="341522" y="2581454"/>
            <a:ext cx="4351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Singing because of  How God Relates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to us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6E7909-9935-7CBC-4B72-54815EA8BA93}"/>
              </a:ext>
            </a:extLst>
          </p:cNvPr>
          <p:cNvSpPr txBox="1"/>
          <p:nvPr/>
        </p:nvSpPr>
        <p:spPr>
          <a:xfrm>
            <a:off x="3514382" y="1658786"/>
            <a:ext cx="2010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 is Faithful.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0A9712-DB83-7BC1-0DCD-FEA1CB22B5FD}"/>
              </a:ext>
            </a:extLst>
          </p:cNvPr>
          <p:cNvSpPr txBox="1"/>
          <p:nvPr/>
        </p:nvSpPr>
        <p:spPr>
          <a:xfrm>
            <a:off x="3789804" y="2231117"/>
            <a:ext cx="535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Heals the broken hearted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A5E7FF-C034-B094-53F4-A7E0683CEB65}"/>
              </a:ext>
            </a:extLst>
          </p:cNvPr>
          <p:cNvSpPr txBox="1"/>
          <p:nvPr/>
        </p:nvSpPr>
        <p:spPr>
          <a:xfrm>
            <a:off x="4583015" y="2590172"/>
            <a:ext cx="4560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Cares for the broken.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5D28DA-923A-DEBE-D297-843575EFE7F2}"/>
              </a:ext>
            </a:extLst>
          </p:cNvPr>
          <p:cNvSpPr txBox="1"/>
          <p:nvPr/>
        </p:nvSpPr>
        <p:spPr>
          <a:xfrm>
            <a:off x="638978" y="1907116"/>
            <a:ext cx="4808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Powerful Creator &amp; Sustainer of all things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A78DBB-C09B-D244-BAF9-EBCF0C88E21C}"/>
              </a:ext>
            </a:extLst>
          </p:cNvPr>
          <p:cNvSpPr txBox="1"/>
          <p:nvPr/>
        </p:nvSpPr>
        <p:spPr>
          <a:xfrm>
            <a:off x="633466" y="2847786"/>
            <a:ext cx="8510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Intimately knows every person.  Loves us so much, He sent His Son to die for us.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01C0FD-5C09-130F-C52A-26D55B4A687E}"/>
              </a:ext>
            </a:extLst>
          </p:cNvPr>
          <p:cNvSpPr txBox="1"/>
          <p:nvPr/>
        </p:nvSpPr>
        <p:spPr>
          <a:xfrm>
            <a:off x="3938529" y="3233840"/>
            <a:ext cx="5205467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AU" sz="1600" b="1" baseline="300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10 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 delight is not in the strength of the horse, </a:t>
            </a:r>
            <a:b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 his pleasure in the legs of a man,</a:t>
            </a:r>
          </a:p>
          <a:p>
            <a:r>
              <a:rPr lang="en-AU" sz="1600" b="1" baseline="300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11 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the </a:t>
            </a:r>
            <a:r>
              <a:rPr lang="en-AU" sz="1600" cap="small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takes pleasure in those who fear him, </a:t>
            </a:r>
            <a:b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those </a:t>
            </a:r>
            <a:r>
              <a:rPr lang="en-AU" sz="1600" u="sng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 hope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his </a:t>
            </a:r>
            <a:r>
              <a:rPr lang="en-AU" sz="1600" u="sng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steadfast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love.</a:t>
            </a:r>
            <a:r>
              <a:rPr lang="en-AU" sz="1600" dirty="0"/>
              <a:t>  </a:t>
            </a:r>
            <a:endParaRPr lang="en-AU" sz="1600" dirty="0">
              <a:effectLst/>
              <a:latin typeface="Comic Sans MS" panose="030F09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D42165-0BFA-D312-DE83-ED7753C52EB8}"/>
              </a:ext>
            </a:extLst>
          </p:cNvPr>
          <p:cNvSpPr txBox="1"/>
          <p:nvPr/>
        </p:nvSpPr>
        <p:spPr>
          <a:xfrm>
            <a:off x="-1" y="3225505"/>
            <a:ext cx="15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God’s delight: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97662C2-B676-33AE-05D9-03BDC4BB71F4}"/>
              </a:ext>
            </a:extLst>
          </p:cNvPr>
          <p:cNvSpPr txBox="1"/>
          <p:nvPr/>
        </p:nvSpPr>
        <p:spPr>
          <a:xfrm>
            <a:off x="1456984" y="3225505"/>
            <a:ext cx="2346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in military might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718ACBD-25D0-D9DB-CF8E-BB9BED56CF2A}"/>
              </a:ext>
            </a:extLst>
          </p:cNvPr>
          <p:cNvSpPr txBox="1"/>
          <p:nvPr/>
        </p:nvSpPr>
        <p:spPr>
          <a:xfrm>
            <a:off x="129451" y="3533977"/>
            <a:ext cx="4067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in ability, beauty or success.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F6F44B-A43A-5762-CC66-98598647EA02}"/>
              </a:ext>
            </a:extLst>
          </p:cNvPr>
          <p:cNvSpPr txBox="1"/>
          <p:nvPr/>
        </p:nvSpPr>
        <p:spPr>
          <a:xfrm>
            <a:off x="129451" y="3814907"/>
            <a:ext cx="3809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Fear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kumimoji="0" lang="en-AU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in God.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11E2DAF-5F31-A194-F651-EAE2F881C9C5}"/>
              </a:ext>
            </a:extLst>
          </p:cNvPr>
          <p:cNvSpPr txBox="1"/>
          <p:nvPr/>
        </p:nvSpPr>
        <p:spPr>
          <a:xfrm>
            <a:off x="112926" y="4106855"/>
            <a:ext cx="9031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respect and honour God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complete Trust and Hope in the steadfast love of God.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0545B7-B769-B4D5-FAC7-5B94B11C7DF6}"/>
              </a:ext>
            </a:extLst>
          </p:cNvPr>
          <p:cNvSpPr txBox="1"/>
          <p:nvPr/>
        </p:nvSpPr>
        <p:spPr>
          <a:xfrm>
            <a:off x="-2" y="4657698"/>
            <a:ext cx="9143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Timeless</a:t>
            </a: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ness of Worship:  Singing Praise for the Hope we have in Christ Jesus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B58343-F1F5-9D77-8842-63A231276477}"/>
              </a:ext>
            </a:extLst>
          </p:cNvPr>
          <p:cNvSpPr txBox="1"/>
          <p:nvPr/>
        </p:nvSpPr>
        <p:spPr>
          <a:xfrm>
            <a:off x="875841" y="4982695"/>
            <a:ext cx="8268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amazing privilege of Knowing God.  He gives us His Word / Rules / Statutes.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this does not lead me to sing the praises of God, it means I don’t truly Know Him.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BFBA0AE-A69D-AD0C-F35E-F11274A59BE3}"/>
              </a:ext>
            </a:extLst>
          </p:cNvPr>
          <p:cNvSpPr txBox="1"/>
          <p:nvPr/>
        </p:nvSpPr>
        <p:spPr>
          <a:xfrm>
            <a:off x="6285121" y="1298455"/>
            <a:ext cx="2655067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anose="030F0902030302020204" pitchFamily="66" charset="0"/>
                <a:cs typeface="Times New Roman" panose="02020603050405020304" pitchFamily="18" charset="0"/>
              </a:rPr>
              <a:t>Praise </a:t>
            </a:r>
            <a:r>
              <a:rPr kumimoji="0" lang="en-AU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anose="030F0902030302020204" pitchFamily="66" charset="0"/>
                <a:cs typeface="Times New Roman" panose="02020603050405020304" pitchFamily="18" charset="0"/>
              </a:rPr>
              <a:t>your</a:t>
            </a:r>
            <a:r>
              <a:rPr kumimoji="0" lang="en-AU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anose="030F0902030302020204" pitchFamily="66" charset="0"/>
                <a:cs typeface="Times New Roman" panose="02020603050405020304" pitchFamily="18" charset="0"/>
              </a:rPr>
              <a:t> God.</a:t>
            </a:r>
          </a:p>
          <a:p>
            <a:pPr marL="223838"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Praising the one we are</a:t>
            </a:r>
            <a:b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in relationship with.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77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uiExpand="1" build="p"/>
      <p:bldP spid="25" grpId="0"/>
      <p:bldP spid="26" grpId="0" uiExpand="1" build="p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18999</TotalTime>
  <Words>873</Words>
  <Application>Microsoft Macintosh PowerPoint</Application>
  <PresentationFormat>On-screen Show (16:10)</PresentationFormat>
  <Paragraphs>83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Brumpton</dc:creator>
  <cp:lastModifiedBy>Michael Brumpton</cp:lastModifiedBy>
  <cp:revision>321</cp:revision>
  <cp:lastPrinted>2026-01-01T04:42:42Z</cp:lastPrinted>
  <dcterms:created xsi:type="dcterms:W3CDTF">2024-07-12T04:24:48Z</dcterms:created>
  <dcterms:modified xsi:type="dcterms:W3CDTF">2026-01-01T04:46:28Z</dcterms:modified>
</cp:coreProperties>
</file>